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71224f4e7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71224f4e7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71224f4e7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71224f4e7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71224f4e7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71224f4e7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71224f4e7f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71224f4e7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71224f4e7f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71224f4e7f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71224f4e7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71224f4e7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71224f4e7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71224f4e7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71224f4e7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71224f4e7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71224f4e7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71224f4e7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71224f4e7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71224f4e7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qIbzwb8vzNI" TargetMode="External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godisageek.com/reviews/a-plague-tale-innocence-review/" TargetMode="External"/><Relationship Id="rId4" Type="http://schemas.openxmlformats.org/officeDocument/2006/relationships/hyperlink" Target="https://www.deviantart.com/dark-rider28/art/De-Rune-Family-839461747" TargetMode="External"/><Relationship Id="rId10" Type="http://schemas.openxmlformats.org/officeDocument/2006/relationships/hyperlink" Target="https://shuma.artstation.com/projects/N58OPN" TargetMode="External"/><Relationship Id="rId9" Type="http://schemas.openxmlformats.org/officeDocument/2006/relationships/hyperlink" Target="https://fransdejonge.com/2019/12/a-plague-tale-innocense-is-boring/" TargetMode="External"/><Relationship Id="rId5" Type="http://schemas.openxmlformats.org/officeDocument/2006/relationships/hyperlink" Target="https://bit-tech.net/reviews/gaming/pc/a-plague-tale-review/1/" TargetMode="External"/><Relationship Id="rId6" Type="http://schemas.openxmlformats.org/officeDocument/2006/relationships/hyperlink" Target="https://ag.hyperxgaming.com/article/7562/how-long-to-beat-a-plague-tale-innocence" TargetMode="External"/><Relationship Id="rId7" Type="http://schemas.openxmlformats.org/officeDocument/2006/relationships/hyperlink" Target="https://variety.com/2018/gaming/features/a-plague-tale-innocence-interview-1202850698/" TargetMode="External"/><Relationship Id="rId8" Type="http://schemas.openxmlformats.org/officeDocument/2006/relationships/hyperlink" Target="https://www.history.com/topics/middle-ages/hundred-years-wa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442450" y="1662925"/>
            <a:ext cx="7992000" cy="110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 Plague’s Tale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616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A proper modern take of British </a:t>
            </a:r>
            <a:r>
              <a:rPr lang="en">
                <a:solidFill>
                  <a:schemeClr val="lt2"/>
                </a:solidFill>
              </a:rPr>
              <a:t>Literature</a:t>
            </a:r>
            <a:r>
              <a:rPr lang="en"/>
              <a:t> 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41275" y="4422125"/>
            <a:ext cx="201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By: Gwen DiPiano</a:t>
            </a:r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930550"/>
            <a:ext cx="4286250" cy="22571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Plot Overview: Who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439200" y="45088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2713450"/>
            <a:ext cx="428625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072200"/>
            <a:ext cx="4474575" cy="371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Historical Context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00" y="1152475"/>
            <a:ext cx="4797201" cy="359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0675" y="1152475"/>
            <a:ext cx="4623325" cy="359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381400" y="1231400"/>
            <a:ext cx="2811600" cy="3312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3193000" y="1231375"/>
            <a:ext cx="1263900" cy="3312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4456900" y="1242275"/>
            <a:ext cx="4424400" cy="3312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Related Stories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199500" y="1176875"/>
            <a:ext cx="8745000" cy="12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3"/>
                </a:solidFill>
              </a:rPr>
              <a:t>The Green Knight   </a:t>
            </a:r>
            <a:r>
              <a:rPr lang="en">
                <a:solidFill>
                  <a:schemeClr val="accent3"/>
                </a:solidFill>
              </a:rPr>
              <a:t>            </a:t>
            </a:r>
            <a:r>
              <a:rPr lang="en" u="sng">
                <a:solidFill>
                  <a:schemeClr val="accent3"/>
                </a:solidFill>
              </a:rPr>
              <a:t>Beowulf  </a:t>
            </a:r>
            <a:r>
              <a:rPr lang="en">
                <a:solidFill>
                  <a:schemeClr val="accent3"/>
                </a:solidFill>
              </a:rPr>
              <a:t>   </a:t>
            </a:r>
            <a:r>
              <a:rPr lang="en" u="sng">
                <a:solidFill>
                  <a:schemeClr val="accent3"/>
                </a:solidFill>
              </a:rPr>
              <a:t>“Black Death” Matters: A Modern Take on a Medieval Pandemic</a:t>
            </a:r>
            <a:endParaRPr u="sng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555750" y="1656375"/>
            <a:ext cx="2528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-Nature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-Family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-Honor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-Lighting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-Themes</a:t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3389050" y="1721775"/>
            <a:ext cx="991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-Honor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-Religion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-Family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-Hero’s Journey</a:t>
            </a: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4631325" y="1863425"/>
            <a:ext cx="411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4696725" y="1939700"/>
            <a:ext cx="4119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-Timeline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-Politics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-The Black Plague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41500"/>
            <a:ext cx="4282624" cy="28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7247" y="-215062"/>
            <a:ext cx="4976742" cy="279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47475" y="2467325"/>
            <a:ext cx="4977576" cy="280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6842" y="2380812"/>
            <a:ext cx="4977570" cy="27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401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0" y="161700"/>
            <a:ext cx="838200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50200" y="2935675"/>
            <a:ext cx="2981400" cy="25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“</a:t>
            </a: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Then he goes to the mound and walks around it,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Wondering to himself what it could be.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It had a hole at the end and on either side,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And was covered all over with patches of grass,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And was all hollow inside; nothing but an old cave,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Or a fissure in an old rock, what to call it he hardly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could tell.”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1481"/>
              <a:buFont typeface="Arial"/>
              <a:buNone/>
            </a:pPr>
            <a:r>
              <a:rPr lang="en" sz="1350">
                <a:solidFill>
                  <a:schemeClr val="lt1"/>
                </a:solidFill>
                <a:highlight>
                  <a:schemeClr val="dk1"/>
                </a:highlight>
              </a:rPr>
              <a:t>(2178 - 2184)</a:t>
            </a:r>
            <a:endParaRPr sz="135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Happens:</a:t>
            </a:r>
            <a:endParaRPr/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Get the game now: https://store.focus-entmt.com/w/aplaguetalegames?utm_campaign=APTR_Launch&amp;utm_medium=description&amp;utm_source=YouTube&#10; &#10;A Plague Tale: Requiem, the direct sequel to the critically acclaimed and award-winning A Plague Tale: Innocence, has finally arrived.&#10;&#10;Players can embark on a breathtaking adventure, reuniting fans of the series with Amicia and Hugo De Rune and welcoming new players into the brutal medieval world of the game. Watch the launch trailer for a glimpse of the emotional and visually stunning journey available now.&#10;&#10;The heartrending story of Amicia and Hugo De Rune continues. Embark on their next journey and venture south of 14th century France before setting sail to a mysterious island out in the Mediterranean Sea. Brave a terrible fate, looking for the cure to heal Hugo’s illness, and discover the cost of saving those you love in a desperate struggle for survival within a dark, plague-ridden medieval world twisted by otherworldly forces.&#10;&#10;This new chapter stays true to the series’ defining sense of history and strong narrative direction and expands gameplay possibilities, granting extra freedom to players within a more open environment. Choose to strike from the shadow or to unleash hell, turning to Amicia’s new resources—including the use of alchemy to manipulate fire and the long-distance power of a crossbow, but also her cunning use of terrain and ability to wrestle out of an enemy’s grasp.&#10;&#10;Designed for long-time fans and newcomers alike, this next-gen exclusive production brings a whole new level of realism and immersion, delivering a sublime visual experience through the bright new Mediterranean setting and the characteristic contrast between light and dark of the series.&#10;&#10;A Plague Tale: Requiem is now available on Xbox Series X|S, PlayStation 5, PC and in Cloud Version on Nintendo Switch." id="111" name="Google Shape;111;p19" title="A Plague Tale: Requiem - Launch Trail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3575" y="11398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311700" y="503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lang="en"/>
              <a:t>Inquisitors</a:t>
            </a:r>
            <a:r>
              <a:rPr lang="en"/>
              <a:t> </a:t>
            </a:r>
            <a:endParaRPr/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67250"/>
            <a:ext cx="4319650" cy="43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8" y="0"/>
            <a:ext cx="4490868" cy="336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1425" y="2571747"/>
            <a:ext cx="4572000" cy="2571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2189" y="0"/>
            <a:ext cx="91394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Theming</a:t>
            </a:r>
            <a:r>
              <a:rPr lang="en">
                <a:solidFill>
                  <a:schemeClr val="lt1"/>
                </a:solidFill>
              </a:rPr>
              <a:t>: Hope and Revenge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Thank you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25"/>
            <a:ext cx="9144003" cy="42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 </a:t>
            </a:r>
            <a:endParaRPr/>
          </a:p>
        </p:txBody>
      </p:sp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Photos Only, Articles/Text/Movie in script (Photos are also mostly from the Game/Movie)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https://www.godisageek.com/reviews/a-plague-tale-innocence-review/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https://www.deviantart.com/dark-rider28/art/De-Rune-Family-839461747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https://bit-tech.net/reviews/gaming/pc/a-plague-tale-review/1/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https://ag.hyperxgaming.com/article/7562/how-long-to-beat-a-plague-tale-innocence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https://variety.com/2018/gaming/features/a-plague-tale-innocence-interview-1202850698/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https://www.history.com/topics/middle-ages/hundred-years-war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https://fransdejonge.com/2019/12/a-plague-tale-innocense-is-boring/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https://shuma.artstation.com/projects/N58OPN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